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תמונה פנורמית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ותרת ו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ציטוט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עמוד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עמודת 3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1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223322" y="89019"/>
            <a:ext cx="8825658" cy="3329581"/>
          </a:xfrm>
        </p:spPr>
        <p:txBody>
          <a:bodyPr/>
          <a:lstStyle/>
          <a:p>
            <a:pPr algn="ctr"/>
            <a:r>
              <a:rPr lang="he-IL" b="1" dirty="0" smtClean="0"/>
              <a:t>מגדל השעון בעכו</a:t>
            </a:r>
            <a:br>
              <a:rPr lang="he-IL" b="1" dirty="0" smtClean="0"/>
            </a:br>
            <a:r>
              <a:rPr lang="he-IL" b="1" dirty="0" smtClean="0"/>
              <a:t>תאריך : 6-10-2020 </a:t>
            </a:r>
            <a:endParaRPr lang="he-IL" b="1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223322" y="3931346"/>
            <a:ext cx="8825658" cy="861420"/>
          </a:xfrm>
        </p:spPr>
        <p:txBody>
          <a:bodyPr>
            <a:noAutofit/>
          </a:bodyPr>
          <a:lstStyle/>
          <a:p>
            <a:pPr algn="ctr"/>
            <a:r>
              <a:rPr lang="he-IL" sz="3600" b="1" dirty="0" smtClean="0"/>
              <a:t>שאלות הבנת הנקרא </a:t>
            </a:r>
          </a:p>
          <a:p>
            <a:pPr algn="ctr"/>
            <a:r>
              <a:rPr lang="he-IL" sz="3600" b="1" dirty="0" smtClean="0"/>
              <a:t>הגשת התשובות עד השעה 17:00 דרך </a:t>
            </a:r>
            <a:r>
              <a:rPr lang="he-IL" sz="3600" b="1" dirty="0" err="1" smtClean="0"/>
              <a:t>הוואטס</a:t>
            </a:r>
            <a:r>
              <a:rPr lang="he-IL" sz="3600" b="1" dirty="0" smtClean="0"/>
              <a:t> אפ </a:t>
            </a:r>
            <a:endParaRPr lang="he-IL" sz="3600" b="1" dirty="0"/>
          </a:p>
        </p:txBody>
      </p:sp>
    </p:spTree>
    <p:extLst>
      <p:ext uri="{BB962C8B-B14F-4D97-AF65-F5344CB8AC3E}">
        <p14:creationId xmlns:p14="http://schemas.microsoft.com/office/powerpoint/2010/main" val="3433962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496787" y="2413475"/>
            <a:ext cx="8825658" cy="3329581"/>
          </a:xfrm>
        </p:spPr>
        <p:txBody>
          <a:bodyPr/>
          <a:lstStyle/>
          <a:p>
            <a:pPr algn="r"/>
            <a:r>
              <a:rPr lang="he-IL" sz="4000" b="1" u="sng" dirty="0" smtClean="0"/>
              <a:t>ענו על השאלות הבאות במחברת  : </a:t>
            </a:r>
            <a:br>
              <a:rPr lang="he-IL" sz="4000" b="1" u="sng" dirty="0" smtClean="0"/>
            </a:br>
            <a:r>
              <a:rPr lang="he-IL" sz="4000" b="1" u="sng" dirty="0" smtClean="0"/>
              <a:t>לפי פסקה 1: </a:t>
            </a:r>
            <a:br>
              <a:rPr lang="he-IL" sz="4000" b="1" u="sng" dirty="0" smtClean="0"/>
            </a:br>
            <a:r>
              <a:rPr lang="he-IL" sz="4000" b="1" u="sng" dirty="0" smtClean="0"/>
              <a:t/>
            </a:r>
            <a:br>
              <a:rPr lang="he-IL" sz="4000" b="1" u="sng" dirty="0" smtClean="0"/>
            </a:br>
            <a:r>
              <a:rPr lang="he-IL" sz="4000" dirty="0" smtClean="0"/>
              <a:t>1- באיזו שנה בו את המגדל בעכו ?</a:t>
            </a:r>
            <a:br>
              <a:rPr lang="he-IL" sz="4000" dirty="0" smtClean="0"/>
            </a:br>
            <a:r>
              <a:rPr lang="he-IL" sz="4000" dirty="0"/>
              <a:t/>
            </a:r>
            <a:br>
              <a:rPr lang="he-IL" sz="4000" dirty="0"/>
            </a:br>
            <a:r>
              <a:rPr lang="he-IL" sz="4000" dirty="0" smtClean="0"/>
              <a:t>2- מה היו בראש המגדל ? </a:t>
            </a:r>
            <a:br>
              <a:rPr lang="he-IL" sz="4000" dirty="0" smtClean="0"/>
            </a:br>
            <a:r>
              <a:rPr lang="he-IL" sz="4000" dirty="0"/>
              <a:t/>
            </a:r>
            <a:br>
              <a:rPr lang="he-IL" sz="4000" dirty="0"/>
            </a:br>
            <a:r>
              <a:rPr lang="he-IL" sz="4000" dirty="0" smtClean="0"/>
              <a:t>3- כמה קומות יש במגדל ?</a:t>
            </a:r>
            <a:r>
              <a:rPr lang="he-IL" sz="4000" b="1" u="sng" dirty="0" smtClean="0"/>
              <a:t/>
            </a:r>
            <a:br>
              <a:rPr lang="he-IL" sz="4000" b="1" u="sng" dirty="0" smtClean="0"/>
            </a:br>
            <a:endParaRPr lang="he-IL" sz="4000" b="1" u="sng" dirty="0"/>
          </a:p>
        </p:txBody>
      </p:sp>
    </p:spTree>
    <p:extLst>
      <p:ext uri="{BB962C8B-B14F-4D97-AF65-F5344CB8AC3E}">
        <p14:creationId xmlns:p14="http://schemas.microsoft.com/office/powerpoint/2010/main" val="2866109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05333" y="4058259"/>
            <a:ext cx="8825658" cy="3329581"/>
          </a:xfrm>
        </p:spPr>
        <p:txBody>
          <a:bodyPr/>
          <a:lstStyle/>
          <a:p>
            <a:pPr algn="r"/>
            <a:r>
              <a:rPr lang="he-IL" sz="3000" dirty="0" smtClean="0"/>
              <a:t>3- מה קרה במשך השנים למגדל ? </a:t>
            </a:r>
            <a:br>
              <a:rPr lang="he-IL" sz="3000" dirty="0" smtClean="0"/>
            </a:br>
            <a:r>
              <a:rPr lang="he-IL" sz="3000" dirty="0"/>
              <a:t/>
            </a:r>
            <a:br>
              <a:rPr lang="he-IL" sz="3000" dirty="0"/>
            </a:br>
            <a:r>
              <a:rPr lang="he-IL" sz="3000" dirty="0" smtClean="0"/>
              <a:t>4-  מה החליטו הילדים ?</a:t>
            </a:r>
            <a:br>
              <a:rPr lang="he-IL" sz="3000" dirty="0" smtClean="0"/>
            </a:br>
            <a:r>
              <a:rPr lang="he-IL" sz="3000" dirty="0" smtClean="0"/>
              <a:t/>
            </a:r>
            <a:br>
              <a:rPr lang="he-IL" sz="3000" dirty="0" smtClean="0"/>
            </a:br>
            <a:r>
              <a:rPr lang="he-IL" sz="3000" b="1" u="sng" dirty="0" smtClean="0"/>
              <a:t>לפי פסקה 3: </a:t>
            </a:r>
            <a:r>
              <a:rPr lang="he-IL" sz="3000" dirty="0" smtClean="0"/>
              <a:t/>
            </a:r>
            <a:br>
              <a:rPr lang="he-IL" sz="3000" dirty="0" smtClean="0"/>
            </a:br>
            <a:r>
              <a:rPr lang="he-IL" sz="3000" dirty="0" smtClean="0"/>
              <a:t/>
            </a:r>
            <a:br>
              <a:rPr lang="he-IL" sz="3000" dirty="0" smtClean="0"/>
            </a:br>
            <a:r>
              <a:rPr lang="he-IL" sz="3000" dirty="0" smtClean="0"/>
              <a:t>5- במה השתתפו הילדים ? ומה שם התחרות ?</a:t>
            </a:r>
            <a:br>
              <a:rPr lang="he-IL" sz="3000" dirty="0" smtClean="0"/>
            </a:br>
            <a:r>
              <a:rPr lang="he-IL" sz="3000" dirty="0"/>
              <a:t/>
            </a:r>
            <a:br>
              <a:rPr lang="he-IL" sz="3000" dirty="0"/>
            </a:br>
            <a:r>
              <a:rPr lang="he-IL" sz="3000" dirty="0" smtClean="0"/>
              <a:t>6- השלימו את המשפט לפי פסקה 3:</a:t>
            </a:r>
            <a:br>
              <a:rPr lang="he-IL" sz="3000" dirty="0" smtClean="0"/>
            </a:br>
            <a:r>
              <a:rPr lang="he-IL" sz="3000" dirty="0" smtClean="0"/>
              <a:t>הילדים </a:t>
            </a:r>
            <a:r>
              <a:rPr lang="he-IL" sz="3000" dirty="0" err="1" smtClean="0"/>
              <a:t>וה</a:t>
            </a:r>
            <a:r>
              <a:rPr lang="he-IL" sz="3000" dirty="0" smtClean="0"/>
              <a:t> _________ שלהם ______ איך צריך להיראות ה _______ ________.</a:t>
            </a:r>
            <a:br>
              <a:rPr lang="he-IL" sz="3000" dirty="0" smtClean="0"/>
            </a:br>
            <a:r>
              <a:rPr lang="he-IL" sz="3000" dirty="0" smtClean="0"/>
              <a:t>הם ______ או _______ את השעונים  והסבירו ל______  את ה_______ שלהם . </a:t>
            </a:r>
            <a:r>
              <a:rPr lang="he-IL" sz="3000" dirty="0"/>
              <a:t/>
            </a:r>
            <a:br>
              <a:rPr lang="he-IL" sz="3000" dirty="0"/>
            </a:br>
            <a:r>
              <a:rPr lang="he-IL" sz="3000" dirty="0" smtClean="0"/>
              <a:t/>
            </a:r>
            <a:br>
              <a:rPr lang="he-IL" sz="3000" dirty="0" smtClean="0"/>
            </a:br>
            <a:endParaRPr lang="he-IL" sz="3000" dirty="0"/>
          </a:p>
        </p:txBody>
      </p:sp>
    </p:spTree>
    <p:extLst>
      <p:ext uri="{BB962C8B-B14F-4D97-AF65-F5344CB8AC3E}">
        <p14:creationId xmlns:p14="http://schemas.microsoft.com/office/powerpoint/2010/main" val="19094962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יונים">
  <a:themeElements>
    <a:clrScheme name="I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16</TotalTime>
  <Words>27</Words>
  <Application>Microsoft Office PowerPoint</Application>
  <PresentationFormat>מסך רחב</PresentationFormat>
  <Paragraphs>5</Paragraphs>
  <Slides>3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8" baseType="lpstr">
      <vt:lpstr>Arial</vt:lpstr>
      <vt:lpstr>Century Gothic</vt:lpstr>
      <vt:lpstr>Times New Roman</vt:lpstr>
      <vt:lpstr>Wingdings 3</vt:lpstr>
      <vt:lpstr>יונים</vt:lpstr>
      <vt:lpstr>מגדל השעון בעכו תאריך : 6-10-2020 </vt:lpstr>
      <vt:lpstr>ענו על השאלות הבאות במחברת  :  לפי פסקה 1:   1- באיזו שנה בו את המגדל בעכו ?  2- מה היו בראש המגדל ?   3- כמה קומות יש במגדל ? </vt:lpstr>
      <vt:lpstr>3- מה קרה במשך השנים למגדל ?   4-  מה החליטו הילדים ?  לפי פסקה 3:   5- במה השתתפו הילדים ? ומה שם התחרות ?  6- השלימו את המשפט לפי פסקה 3: הילדים וה _________ שלהם ______ איך צריך להיראות ה _______ ________. הם ______ או _______ את השעונים  והסבירו ל______  את ה_______ שלהם . 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מגדל השעון בעכו תאריך : 6-10-2020</dc:title>
  <dc:creator>אחמד</dc:creator>
  <cp:lastModifiedBy>אחמד</cp:lastModifiedBy>
  <cp:revision>2</cp:revision>
  <dcterms:created xsi:type="dcterms:W3CDTF">2020-10-06T07:22:04Z</dcterms:created>
  <dcterms:modified xsi:type="dcterms:W3CDTF">2020-10-06T07:38:17Z</dcterms:modified>
</cp:coreProperties>
</file>