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5" r:id="rId10"/>
    <p:sldId id="262" r:id="rId11"/>
    <p:sldId id="263" r:id="rId12"/>
    <p:sldId id="264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E97B34-6EF2-4C0B-9361-8A08759A5363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3BA4A2-6630-437E-A2BD-015C0A7F37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24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BA4A2-6630-437E-A2BD-015C0A7F3763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281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99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1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84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2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46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682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95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988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064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3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E483-6F01-458A-909A-5D398FBE6052}" type="datetimeFigureOut">
              <a:rPr lang="he-IL" smtClean="0"/>
              <a:t>כ"ה/תשרי/תשפ"ד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5BEA-C392-4B01-8AB8-61659140AD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78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THi7INQQTww?feature=oembed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796136" cy="1143000"/>
          </a:xfrm>
        </p:spPr>
        <p:txBody>
          <a:bodyPr>
            <a:normAutofit fontScale="90000"/>
          </a:bodyPr>
          <a:lstStyle/>
          <a:p>
            <a:r>
              <a:rPr lang="ar-JO" sz="6000" b="1" dirty="0"/>
              <a:t>كيف أشعر اليوم</a:t>
            </a:r>
            <a:r>
              <a:rPr lang="ar-AE" sz="6000" b="1" dirty="0"/>
              <a:t>؟</a:t>
            </a:r>
            <a:br>
              <a:rPr lang="ar-JO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3" y="1691680"/>
            <a:ext cx="6408713" cy="4279430"/>
          </a:xfrm>
        </p:spPr>
      </p:pic>
    </p:spTree>
    <p:extLst>
      <p:ext uri="{BB962C8B-B14F-4D97-AF65-F5344CB8AC3E}">
        <p14:creationId xmlns:p14="http://schemas.microsoft.com/office/powerpoint/2010/main" val="293258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الغضب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47" y="1600200"/>
            <a:ext cx="4595706" cy="4525963"/>
          </a:xfrm>
        </p:spPr>
      </p:pic>
    </p:spTree>
    <p:extLst>
      <p:ext uri="{BB962C8B-B14F-4D97-AF65-F5344CB8AC3E}">
        <p14:creationId xmlns:p14="http://schemas.microsoft.com/office/powerpoint/2010/main" val="176782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الخوف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21" y="1600200"/>
            <a:ext cx="5287758" cy="4525963"/>
          </a:xfrm>
        </p:spPr>
      </p:pic>
    </p:spTree>
    <p:extLst>
      <p:ext uri="{BB962C8B-B14F-4D97-AF65-F5344CB8AC3E}">
        <p14:creationId xmlns:p14="http://schemas.microsoft.com/office/powerpoint/2010/main" val="368743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الحب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71" y="1600200"/>
            <a:ext cx="5241658" cy="4525963"/>
          </a:xfrm>
        </p:spPr>
      </p:pic>
    </p:spTree>
    <p:extLst>
      <p:ext uri="{BB962C8B-B14F-4D97-AF65-F5344CB8AC3E}">
        <p14:creationId xmlns:p14="http://schemas.microsoft.com/office/powerpoint/2010/main" val="397274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29685"/>
            <a:ext cx="8229600" cy="1143000"/>
          </a:xfrm>
        </p:spPr>
        <p:txBody>
          <a:bodyPr>
            <a:noAutofit/>
          </a:bodyPr>
          <a:lstStyle/>
          <a:p>
            <a:r>
              <a:rPr lang="ar-JO" sz="2800" dirty="0"/>
              <a:t>وأنتم يا </a:t>
            </a:r>
            <a:r>
              <a:rPr lang="ar-AE" sz="2800" dirty="0"/>
              <a:t>احبائي، ما هو شعوركم</a:t>
            </a:r>
            <a:r>
              <a:rPr lang="ar-JO" sz="2800" dirty="0"/>
              <a:t>؟</a:t>
            </a:r>
            <a:br>
              <a:rPr lang="ar-JO" sz="2800" dirty="0"/>
            </a:br>
            <a:r>
              <a:rPr lang="ar-JO" sz="2800" dirty="0"/>
              <a:t>وأين يختبئ صديقكم أحساس؟</a:t>
            </a:r>
            <a:endParaRPr lang="he-IL" sz="28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-1377" r="15118" b="23766"/>
          <a:stretch/>
        </p:blipFill>
        <p:spPr>
          <a:xfrm>
            <a:off x="899592" y="1412776"/>
            <a:ext cx="7594376" cy="5163186"/>
          </a:xfrm>
        </p:spPr>
      </p:pic>
    </p:spTree>
    <p:extLst>
      <p:ext uri="{BB962C8B-B14F-4D97-AF65-F5344CB8AC3E}">
        <p14:creationId xmlns:p14="http://schemas.microsoft.com/office/powerpoint/2010/main" val="95437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dirty="0"/>
              <a:t>هيا </a:t>
            </a:r>
            <a:r>
              <a:rPr lang="ar-JO" dirty="0"/>
              <a:t>لنحاول رسم صديقنا أحساس</a:t>
            </a:r>
            <a:r>
              <a:rPr lang="ar-AE" dirty="0"/>
              <a:t>،</a:t>
            </a:r>
            <a:br>
              <a:rPr lang="ar-JO" dirty="0"/>
            </a:br>
            <a:r>
              <a:rPr lang="ar-JO" dirty="0"/>
              <a:t>واضافة تعابيره بحسب شعورنا بهذه اللحظة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1"/>
            <a:ext cx="6984776" cy="5341055"/>
          </a:xfrm>
        </p:spPr>
      </p:pic>
    </p:spTree>
    <p:extLst>
      <p:ext uri="{BB962C8B-B14F-4D97-AF65-F5344CB8AC3E}">
        <p14:creationId xmlns:p14="http://schemas.microsoft.com/office/powerpoint/2010/main" val="258403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CF68C51-5FE9-4E87-84CC-5ACCD1EB27BA}"/>
              </a:ext>
            </a:extLst>
          </p:cNvPr>
          <p:cNvSpPr txBox="1"/>
          <p:nvPr/>
        </p:nvSpPr>
        <p:spPr>
          <a:xfrm>
            <a:off x="2419893" y="188640"/>
            <a:ext cx="4536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u="sng" dirty="0"/>
              <a:t>هيا نستمع معا الى الاغنية التالية</a:t>
            </a:r>
            <a:endParaRPr lang="he-IL" sz="2800" b="1" u="sng" dirty="0"/>
          </a:p>
        </p:txBody>
      </p:sp>
      <p:pic>
        <p:nvPicPr>
          <p:cNvPr id="2" name="מדיה מקוונת 1" title="قلبي غابة - Albi Ghabi">
            <a:hlinkClick r:id="" action="ppaction://media"/>
            <a:extLst>
              <a:ext uri="{FF2B5EF4-FFF2-40B4-BE49-F238E27FC236}">
                <a16:creationId xmlns:a16="http://schemas.microsoft.com/office/drawing/2014/main" id="{20BCBEBA-8B5E-47F7-8B36-914832DE0F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5627" y="1772816"/>
            <a:ext cx="5252745" cy="29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" y="489759"/>
            <a:ext cx="9129059" cy="6409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797" y="332656"/>
            <a:ext cx="74168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/>
              <a:t>طلعَ الصّباحُ وغرّدَ العصفورْ</a:t>
            </a:r>
          </a:p>
          <a:p>
            <a:pPr algn="ctr"/>
            <a:r>
              <a:rPr lang="ar-JO" sz="3200" b="1" dirty="0"/>
              <a:t>قالَ: صباحُ الخيرِ.. فأجبتُ: صباحُ النّورْ</a:t>
            </a:r>
          </a:p>
          <a:p>
            <a:pPr algn="ctr"/>
            <a:r>
              <a:rPr lang="ar-JO" sz="3200" b="1" dirty="0"/>
              <a:t>أنا اسميْ ماسْ، عمري 6 سنواتْ</a:t>
            </a:r>
          </a:p>
          <a:p>
            <a:pPr algn="ctr"/>
            <a:r>
              <a:rPr lang="ar-JO" sz="3200" b="1" dirty="0"/>
              <a:t>معَ أصدقائي أقضي أجملَ الأوقاتْ</a:t>
            </a:r>
          </a:p>
        </p:txBody>
      </p:sp>
    </p:spTree>
    <p:extLst>
      <p:ext uri="{BB962C8B-B14F-4D97-AF65-F5344CB8AC3E}">
        <p14:creationId xmlns:p14="http://schemas.microsoft.com/office/powerpoint/2010/main" val="163862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" y="1196752"/>
            <a:ext cx="8964488" cy="6506258"/>
          </a:xfrm>
        </p:spPr>
      </p:pic>
      <p:sp>
        <p:nvSpPr>
          <p:cNvPr id="6" name="TextBox 5"/>
          <p:cNvSpPr txBox="1"/>
          <p:nvPr/>
        </p:nvSpPr>
        <p:spPr>
          <a:xfrm>
            <a:off x="434879" y="158897"/>
            <a:ext cx="619268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/>
              <a:t>مع صديقتي بدور، ألعبُ لعبةَ (دار ودورْ)</a:t>
            </a:r>
          </a:p>
          <a:p>
            <a:pPr algn="ctr"/>
            <a:r>
              <a:rPr lang="ar-JO" sz="2800" b="1" dirty="0"/>
              <a:t>أنا أكونُ الأمَ لأني كبيرةْ</a:t>
            </a:r>
          </a:p>
          <a:p>
            <a:pPr algn="ctr"/>
            <a:r>
              <a:rPr lang="ar-JO" sz="2800" b="1" dirty="0"/>
              <a:t>وبدور تكونُ الطّفلةَ الصّغيرةْ</a:t>
            </a:r>
          </a:p>
          <a:p>
            <a:pPr algn="ctr"/>
            <a:r>
              <a:rPr lang="ar-JO" sz="2800" b="1" dirty="0"/>
              <a:t>أحبُّ الّلعبَ معها</a:t>
            </a:r>
          </a:p>
          <a:p>
            <a:pPr algn="ctr"/>
            <a:r>
              <a:rPr lang="ar-JO" sz="2800" b="1" dirty="0"/>
              <a:t>وأكرهُ فراقها</a:t>
            </a:r>
          </a:p>
          <a:p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2240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44644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معَ صديقي علاء، أتحمّسُ للغناءْ</a:t>
            </a:r>
          </a:p>
          <a:p>
            <a:r>
              <a:rPr lang="ar-JO" sz="2800" b="1" dirty="0"/>
              <a:t>نغني بصوتٍ عالٍ يصلُ إلى السّماءْ</a:t>
            </a:r>
          </a:p>
        </p:txBody>
      </p:sp>
    </p:spTree>
    <p:extLst>
      <p:ext uri="{BB962C8B-B14F-4D97-AF65-F5344CB8AC3E}">
        <p14:creationId xmlns:p14="http://schemas.microsoft.com/office/powerpoint/2010/main" val="234081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78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716016" y="4742998"/>
            <a:ext cx="417646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وعنديْ صديقٌ سريّْ</a:t>
            </a:r>
          </a:p>
          <a:p>
            <a:r>
              <a:rPr lang="ar-JO" sz="2800" b="1" dirty="0"/>
              <a:t>لا يعرفهُ أحدٌ غيريْ</a:t>
            </a:r>
          </a:p>
          <a:p>
            <a:r>
              <a:rPr lang="ar-JO" sz="2800" b="1" dirty="0"/>
              <a:t>اسمه إحساسْ، وهو صديقٌ عجيبْ</a:t>
            </a:r>
          </a:p>
          <a:p>
            <a:r>
              <a:rPr lang="ar-JO" sz="2800" b="1" dirty="0"/>
              <a:t>يحبّ الاختباءَ بجسميْ، وهذا غريبْ</a:t>
            </a:r>
          </a:p>
        </p:txBody>
      </p:sp>
    </p:spTree>
    <p:extLst>
      <p:ext uri="{BB962C8B-B14F-4D97-AF65-F5344CB8AC3E}">
        <p14:creationId xmlns:p14="http://schemas.microsoft.com/office/powerpoint/2010/main" val="293920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50"/>
            <a:ext cx="8964488" cy="6150531"/>
          </a:xfrm>
        </p:spPr>
      </p:pic>
      <p:sp>
        <p:nvSpPr>
          <p:cNvPr id="6" name="TextBox 5"/>
          <p:cNvSpPr txBox="1"/>
          <p:nvPr/>
        </p:nvSpPr>
        <p:spPr>
          <a:xfrm>
            <a:off x="307421" y="260648"/>
            <a:ext cx="46827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/>
              <a:t>تارةً يختبئُ في رأسيْ وتارةً في بطنيْ</a:t>
            </a:r>
          </a:p>
          <a:p>
            <a:r>
              <a:rPr lang="ar-JO" sz="2800" b="1" dirty="0"/>
              <a:t>احياناً لا أشعرُ به وأحياناً يؤلمنيْ</a:t>
            </a:r>
          </a:p>
        </p:txBody>
      </p:sp>
    </p:spTree>
    <p:extLst>
      <p:ext uri="{BB962C8B-B14F-4D97-AF65-F5344CB8AC3E}">
        <p14:creationId xmlns:p14="http://schemas.microsoft.com/office/powerpoint/2010/main" val="94882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تختلف تعابير أحساس بحسب الشعور</a:t>
            </a:r>
            <a:br>
              <a:rPr lang="ar-JO" dirty="0"/>
            </a:br>
            <a:r>
              <a:rPr lang="ar-JO" dirty="0"/>
              <a:t>فهيا نتعرف على هذا الصديق الأم</a:t>
            </a:r>
            <a:r>
              <a:rPr lang="ar-AE" dirty="0"/>
              <a:t>و</a:t>
            </a:r>
            <a:r>
              <a:rPr lang="ar-JO" dirty="0"/>
              <a:t>ر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85" y="1600200"/>
            <a:ext cx="6293014" cy="5257800"/>
          </a:xfrm>
        </p:spPr>
      </p:pic>
    </p:spTree>
    <p:extLst>
      <p:ext uri="{BB962C8B-B14F-4D97-AF65-F5344CB8AC3E}">
        <p14:creationId xmlns:p14="http://schemas.microsoft.com/office/powerpoint/2010/main" val="58766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الفرح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7" y="1600200"/>
            <a:ext cx="5405106" cy="4525963"/>
          </a:xfrm>
        </p:spPr>
      </p:pic>
    </p:spTree>
    <p:extLst>
      <p:ext uri="{BB962C8B-B14F-4D97-AF65-F5344CB8AC3E}">
        <p14:creationId xmlns:p14="http://schemas.microsoft.com/office/powerpoint/2010/main" val="134092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الحزن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1" y="1600200"/>
            <a:ext cx="5346318" cy="4525963"/>
          </a:xfrm>
        </p:spPr>
      </p:pic>
    </p:spTree>
    <p:extLst>
      <p:ext uri="{BB962C8B-B14F-4D97-AF65-F5344CB8AC3E}">
        <p14:creationId xmlns:p14="http://schemas.microsoft.com/office/powerpoint/2010/main" val="289981389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151</Words>
  <Application>Microsoft Office PowerPoint</Application>
  <PresentationFormat>‫הצגה על המסך (4:3)</PresentationFormat>
  <Paragraphs>28</Paragraphs>
  <Slides>15</Slides>
  <Notes>1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كيف أشعر اليوم؟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تختلف تعابير أحساس بحسب الشعور فهيا نتعرف على هذا الصديق الأمور</vt:lpstr>
      <vt:lpstr>الفرح</vt:lpstr>
      <vt:lpstr>الحزن</vt:lpstr>
      <vt:lpstr>الغضب</vt:lpstr>
      <vt:lpstr>الخوف</vt:lpstr>
      <vt:lpstr>الحب</vt:lpstr>
      <vt:lpstr>وأنتم يا احبائي، ما هو شعوركم؟ وأين يختبئ صديقكم أحساس؟</vt:lpstr>
      <vt:lpstr>هيا لنحاول رسم صديقنا أحساس، واضافة تعابيره بحسب شعورنا بهذه اللحظة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rasha</dc:creator>
  <cp:lastModifiedBy>972523431215</cp:lastModifiedBy>
  <cp:revision>25</cp:revision>
  <dcterms:created xsi:type="dcterms:W3CDTF">2020-10-06T10:03:54Z</dcterms:created>
  <dcterms:modified xsi:type="dcterms:W3CDTF">2023-10-10T05:43:56Z</dcterms:modified>
</cp:coreProperties>
</file>