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9" r:id="rId2"/>
    <p:sldId id="262" r:id="rId3"/>
    <p:sldId id="257" r:id="rId4"/>
    <p:sldId id="261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10" name="מלבן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מלבן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מלבן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חבר ישר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מחבר ישר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מלבן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אליפסה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אליפסה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אליפסה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לבן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מחבר ישר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מחבר ישר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לבן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אליפסה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אליפסה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אליפסה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מחבר ישר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טקסט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מציין מיקום תוכן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  <p:sp>
        <p:nvSpPr>
          <p:cNvPr id="23" name="מציין מיקום של כותרת תחתונה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מחבר ישר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מציין מיקום של תאריך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2FADBD-D9C9-4FF1-9D1F-74F6649D34AA}" type="datetimeFigureOut">
              <a:rPr lang="he-IL" smtClean="0"/>
              <a:t>ט'/חשון/תשפ"ד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01CCA8-92EE-43E8-B324-2796DAC34DB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he/resource/4591980/%D8%AA%D8%AD%D9%88%D9%84%D8%A7%D8%AA-%D8%A7%D9%84%D8%B7%D8%A7%D9%82%D8%A9" TargetMode="External"/><Relationship Id="rId2" Type="http://schemas.openxmlformats.org/officeDocument/2006/relationships/hyperlink" Target="https://wordwall.net/ar/resource/16822579/%D9%85%D8%B5%D8%A7%D8%AF%D8%B1-%D8%A7%D9%84%D8%B7%D8%A7%D9%82%D8%A9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2123728" y="620688"/>
            <a:ext cx="6172200" cy="5040560"/>
          </a:xfrm>
        </p:spPr>
        <p:txBody>
          <a:bodyPr>
            <a:normAutofit/>
          </a:bodyPr>
          <a:lstStyle/>
          <a:p>
            <a:pPr lvl="0" algn="ctr">
              <a:buClr>
                <a:srgbClr val="0F6FC6"/>
              </a:buClr>
            </a:pPr>
            <a:r>
              <a:rPr lang="ar-SA" sz="4300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>مدرسة الهدى الابتدائية</a:t>
            </a:r>
            <a:br>
              <a:rPr lang="ar-SA" sz="4300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</a:br>
            <a:r>
              <a:rPr lang="ar-SA" sz="4300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>الطاقة</a:t>
            </a:r>
            <a:r>
              <a:rPr lang="ar-SA" sz="4300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/>
            </a:r>
            <a:br>
              <a:rPr lang="ar-SA" sz="4300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</a:br>
            <a:r>
              <a:rPr lang="ar-SA" sz="4300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>للصف </a:t>
            </a:r>
            <a:r>
              <a:rPr lang="ar-SA" sz="43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>السادس</a:t>
            </a:r>
            <a:r>
              <a:rPr lang="ar-SA" sz="4300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/>
            </a:r>
            <a:br>
              <a:rPr lang="ar-SA" sz="4300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</a:br>
            <a:r>
              <a:rPr lang="ar-SA" sz="240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>اعداد المعلمة :سهام </a:t>
            </a:r>
            <a:r>
              <a:rPr lang="ar-SA" sz="2400" dirty="0" err="1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>الجعار</a:t>
            </a:r>
            <a:endParaRPr lang="ar-SA" sz="2400" dirty="0"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Lucida Sans Unicode"/>
            </a:endParaRPr>
          </a:p>
          <a:p>
            <a:pPr lvl="0" algn="ctr">
              <a:buClr>
                <a:srgbClr val="0F6FC6"/>
              </a:buClr>
            </a:pPr>
            <a:r>
              <a:rPr lang="ar-SA" sz="4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>حصة عبر تطبيق </a:t>
            </a:r>
            <a:r>
              <a:rPr lang="en-US" sz="4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>Google meet</a:t>
            </a:r>
            <a:endParaRPr lang="ar-SA" sz="4000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Lucida Sans Unicode"/>
            </a:endParaRPr>
          </a:p>
          <a:p>
            <a:pPr lvl="0" algn="ctr">
              <a:buClr>
                <a:srgbClr val="0F6FC6"/>
              </a:buClr>
            </a:pPr>
            <a:r>
              <a:rPr lang="ar-SA" sz="4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>24.10.2023</a:t>
            </a:r>
            <a:endParaRPr lang="ar-SA" sz="4000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Lucida Sans Unicode"/>
            </a:endParaRPr>
          </a:p>
          <a:p>
            <a:pPr lvl="0" algn="ctr">
              <a:buClr>
                <a:srgbClr val="0F6FC6"/>
              </a:buClr>
            </a:pPr>
            <a:endParaRPr lang="ar-SA" sz="4300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Lucida Sans Unicode"/>
            </a:endParaRPr>
          </a:p>
          <a:p>
            <a:pPr lvl="0" algn="ctr">
              <a:buClr>
                <a:srgbClr val="0F6FC6"/>
              </a:buClr>
            </a:pPr>
            <a:endParaRPr lang="ar-SA" sz="4300" dirty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Lucida Sans Unicode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60140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87" y="1600200"/>
            <a:ext cx="4873625" cy="487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2768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692697"/>
            <a:ext cx="8229600" cy="3384376"/>
          </a:xfrm>
        </p:spPr>
        <p:txBody>
          <a:bodyPr/>
          <a:lstStyle/>
          <a:p>
            <a:pPr marL="0" indent="0" algn="ctr">
              <a:buNone/>
            </a:pPr>
            <a:r>
              <a:rPr lang="ar-SA" sz="4000" b="1" u="sng" dirty="0" smtClean="0">
                <a:solidFill>
                  <a:schemeClr val="accent1"/>
                </a:solidFill>
              </a:rPr>
              <a:t>الطاقة:</a:t>
            </a:r>
          </a:p>
          <a:p>
            <a:pPr marL="0" indent="0" algn="ctr">
              <a:buNone/>
            </a:pPr>
            <a:r>
              <a:rPr lang="ar-SA" sz="5400" dirty="0" smtClean="0"/>
              <a:t>هي الشيء الذي يجعل الاشياء تحدث، انها القدرة على القيام بعمل او انتاج فعالية.</a:t>
            </a:r>
          </a:p>
          <a:p>
            <a:pPr marL="0" indent="0" algn="ctr">
              <a:buNone/>
            </a:pPr>
            <a:endParaRPr lang="he-IL" sz="9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933056"/>
            <a:ext cx="3965625" cy="2235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684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 err="1" smtClean="0">
                <a:solidFill>
                  <a:srgbClr val="FF0000"/>
                </a:solidFill>
              </a:rPr>
              <a:t>مهمة:</a:t>
            </a:r>
            <a:r>
              <a:rPr lang="ar-SA" b="1" dirty="0" err="1" smtClean="0">
                <a:solidFill>
                  <a:schemeClr val="accent1"/>
                </a:solidFill>
              </a:rPr>
              <a:t>كيف</a:t>
            </a:r>
            <a:r>
              <a:rPr lang="ar-SA" b="1" dirty="0" smtClean="0">
                <a:solidFill>
                  <a:schemeClr val="accent1"/>
                </a:solidFill>
              </a:rPr>
              <a:t> يحصل كل واحد من الاتي على الطاقة؟</a:t>
            </a:r>
            <a:endParaRPr lang="he-IL" b="1" dirty="0">
              <a:solidFill>
                <a:schemeClr val="accent1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1-النبات___________</a:t>
            </a:r>
          </a:p>
          <a:p>
            <a:r>
              <a:rPr lang="ar-SA" dirty="0" smtClean="0"/>
              <a:t>2- الحاسوب:________</a:t>
            </a:r>
          </a:p>
          <a:p>
            <a:r>
              <a:rPr lang="ar-SA" dirty="0" smtClean="0"/>
              <a:t>3-الحيوان:__________</a:t>
            </a:r>
          </a:p>
          <a:p>
            <a:r>
              <a:rPr lang="ar-SA" dirty="0" smtClean="0"/>
              <a:t>4-الهاتف المحمول:________</a:t>
            </a:r>
          </a:p>
          <a:p>
            <a:r>
              <a:rPr lang="ar-SA" dirty="0" smtClean="0"/>
              <a:t>5- السيارة:___________</a:t>
            </a:r>
          </a:p>
          <a:p>
            <a:endParaRPr lang="ar-SA" dirty="0" smtClean="0"/>
          </a:p>
          <a:p>
            <a:r>
              <a:rPr lang="ar-SA" sz="3000" b="1" cap="small" dirty="0" err="1" smtClean="0">
                <a:solidFill>
                  <a:srgbClr val="FF0000"/>
                </a:solidFill>
                <a:ea typeface="+mj-ea"/>
              </a:rPr>
              <a:t>مهمة</a:t>
            </a:r>
            <a:r>
              <a:rPr lang="ar-SA" sz="3000" b="1" cap="small" dirty="0" err="1" smtClean="0">
                <a:ea typeface="+mj-ea"/>
              </a:rPr>
              <a:t>:اذكر</a:t>
            </a:r>
            <a:r>
              <a:rPr lang="ar-SA" sz="3000" b="1" cap="small" dirty="0" smtClean="0">
                <a:ea typeface="+mj-ea"/>
              </a:rPr>
              <a:t> المجالات التي يستعمل فيها جسمك الطاقة خلال اليوم؟</a:t>
            </a:r>
            <a:endParaRPr lang="ar-SA" b="1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0936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051720" y="1052736"/>
            <a:ext cx="6172200" cy="2016224"/>
          </a:xfrm>
        </p:spPr>
        <p:txBody>
          <a:bodyPr/>
          <a:lstStyle/>
          <a:p>
            <a:pPr algn="ctr"/>
            <a:r>
              <a:rPr lang="ar-SA" dirty="0" smtClean="0">
                <a:hlinkClick r:id="rId2"/>
              </a:rPr>
              <a:t>لعبة محوسبة انواع الطاقة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err="1" smtClean="0"/>
              <a:t>الموضوع:طاقة</a:t>
            </a:r>
            <a:r>
              <a:rPr lang="ar-SA" dirty="0" smtClean="0"/>
              <a:t> متجددة وغير </a:t>
            </a:r>
            <a:r>
              <a:rPr lang="ar-SA" dirty="0" smtClean="0"/>
              <a:t>متجددة</a:t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>
                <a:hlinkClick r:id="rId3"/>
              </a:rPr>
              <a:t>لعبة محوسبة تحولات الطاقة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8075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חלון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חלון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חלון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168</TotalTime>
  <Words>57</Words>
  <Application>Microsoft Office PowerPoint</Application>
  <PresentationFormat>‫הצגה על המסך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חלון</vt:lpstr>
      <vt:lpstr>מצגת של PowerPoint</vt:lpstr>
      <vt:lpstr>מצגת של PowerPoint</vt:lpstr>
      <vt:lpstr>מצגת של PowerPoint</vt:lpstr>
      <vt:lpstr>مهمة:كيف يحصل كل واحد من الاتي على الطاقة؟</vt:lpstr>
      <vt:lpstr>لعبة محوسبة انواع الطاقة الموضوع:طاقة متجددة وغير متجددة  لعبة محوسبة تحولات الطاقة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42</cp:revision>
  <dcterms:created xsi:type="dcterms:W3CDTF">2020-10-25T19:17:26Z</dcterms:created>
  <dcterms:modified xsi:type="dcterms:W3CDTF">2023-10-24T06:51:21Z</dcterms:modified>
</cp:coreProperties>
</file>