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2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94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8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2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8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6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4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6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7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6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62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571F6-2820-46A7-9D2F-6C31A942AE2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9F43E-11E3-41D1-9FA2-1D6D94F1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5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586445" y="616746"/>
            <a:ext cx="9144000" cy="314551"/>
          </a:xfrm>
        </p:spPr>
        <p:txBody>
          <a:bodyPr>
            <a:noAutofit/>
          </a:bodyPr>
          <a:lstStyle/>
          <a:p>
            <a:pPr algn="r"/>
            <a:r>
              <a:rPr lang="he-IL" sz="3200" b="1" u="sng" dirty="0" smtClean="0">
                <a:solidFill>
                  <a:srgbClr val="C00000"/>
                </a:solidFill>
              </a:rPr>
              <a:t>כתוב את האותיות בכתב יד :</a:t>
            </a:r>
            <a:br>
              <a:rPr lang="he-IL" sz="3200" b="1" u="sng" dirty="0" smtClean="0">
                <a:solidFill>
                  <a:srgbClr val="C00000"/>
                </a:solidFill>
              </a:rPr>
            </a:br>
            <a:r>
              <a:rPr lang="ar-SA" sz="3200" b="1" u="sng" dirty="0" smtClean="0">
                <a:solidFill>
                  <a:srgbClr val="C00000"/>
                </a:solidFill>
              </a:rPr>
              <a:t>اكتبوا الحروف بخط اليد</a:t>
            </a:r>
            <a:r>
              <a:rPr lang="he-IL" sz="3200" b="1" u="sng" dirty="0" smtClean="0">
                <a:solidFill>
                  <a:srgbClr val="C00000"/>
                </a:solidFill>
              </a:rPr>
              <a:t> ( </a:t>
            </a:r>
            <a:r>
              <a:rPr lang="ar-SA" sz="3200" b="1" u="sng" dirty="0" smtClean="0">
                <a:solidFill>
                  <a:srgbClr val="C00000"/>
                </a:solidFill>
              </a:rPr>
              <a:t>انسخوا الجدول في الدفتر):</a:t>
            </a:r>
            <a:r>
              <a:rPr lang="he-IL" sz="3200" b="1" u="sng" dirty="0" smtClean="0">
                <a:solidFill>
                  <a:srgbClr val="C00000"/>
                </a:solidFill>
              </a:rPr>
              <a:t> </a:t>
            </a:r>
            <a:endParaRPr lang="en-US" sz="3200" b="1" u="sng" dirty="0">
              <a:solidFill>
                <a:srgbClr val="C00000"/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741714" y="1755821"/>
            <a:ext cx="9144000" cy="4749482"/>
          </a:xfrm>
        </p:spPr>
        <p:txBody>
          <a:bodyPr/>
          <a:lstStyle/>
          <a:p>
            <a:pPr algn="r"/>
            <a:endParaRPr lang="en-US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256478"/>
              </p:ext>
            </p:extLst>
          </p:nvPr>
        </p:nvGraphicFramePr>
        <p:xfrm>
          <a:off x="931817" y="931297"/>
          <a:ext cx="10763794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897">
                  <a:extLst>
                    <a:ext uri="{9D8B030D-6E8A-4147-A177-3AD203B41FA5}">
                      <a16:colId xmlns:a16="http://schemas.microsoft.com/office/drawing/2014/main" val="996465643"/>
                    </a:ext>
                  </a:extLst>
                </a:gridCol>
                <a:gridCol w="5381897">
                  <a:extLst>
                    <a:ext uri="{9D8B030D-6E8A-4147-A177-3AD203B41FA5}">
                      <a16:colId xmlns:a16="http://schemas.microsoft.com/office/drawing/2014/main" val="3552045838"/>
                    </a:ext>
                  </a:extLst>
                </a:gridCol>
              </a:tblGrid>
              <a:tr h="324325"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 </a:t>
                      </a:r>
                      <a:r>
                        <a:rPr lang="ar-SA" sz="2400" dirty="0" smtClean="0"/>
                        <a:t>( خط</a:t>
                      </a:r>
                      <a:r>
                        <a:rPr lang="ar-SA" sz="2400" baseline="0" dirty="0" smtClean="0"/>
                        <a:t> اليد)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aseline="0" dirty="0" smtClean="0"/>
                        <a:t> </a:t>
                      </a:r>
                      <a:r>
                        <a:rPr lang="ar-SA" sz="2400" baseline="0" dirty="0" smtClean="0"/>
                        <a:t>( خط الطباعة )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605568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א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33511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ב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401430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ג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385741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ד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612694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ה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937931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719062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ז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308451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ח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436029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ט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792484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33581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כ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424120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ך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280288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ל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687437"/>
                  </a:ext>
                </a:extLst>
              </a:tr>
              <a:tr h="2594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b="1" dirty="0" smtClean="0"/>
                        <a:t>מ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328718"/>
                  </a:ext>
                </a:extLst>
              </a:tr>
            </a:tbl>
          </a:graphicData>
        </a:graphic>
      </p:graphicFrame>
      <p:pic>
        <p:nvPicPr>
          <p:cNvPr id="5" name="תמונה 4" descr="האות וָאו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0490" y="3387634"/>
            <a:ext cx="377643" cy="371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תמונה 5" descr="י | hebrew letter yod | Times New Roman, Regular @ Graphemica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0617" y="4869464"/>
            <a:ext cx="475707" cy="5257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159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141724"/>
              </p:ext>
            </p:extLst>
          </p:nvPr>
        </p:nvGraphicFramePr>
        <p:xfrm>
          <a:off x="1064623" y="583471"/>
          <a:ext cx="10515600" cy="5773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31289301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44742811"/>
                    </a:ext>
                  </a:extLst>
                </a:gridCol>
              </a:tblGrid>
              <a:tr h="561703">
                <a:tc>
                  <a:txBody>
                    <a:bodyPr/>
                    <a:lstStyle/>
                    <a:p>
                      <a:pPr algn="ctr"/>
                      <a:r>
                        <a:rPr lang="ar-SA" sz="2400" u="sng" dirty="0" smtClean="0"/>
                        <a:t>( خط</a:t>
                      </a:r>
                      <a:r>
                        <a:rPr lang="ar-SA" sz="2400" u="sng" baseline="0" dirty="0" smtClean="0"/>
                        <a:t> اليد) </a:t>
                      </a:r>
                      <a:endParaRPr lang="en-US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u="sng" dirty="0" smtClean="0"/>
                        <a:t> </a:t>
                      </a:r>
                      <a:r>
                        <a:rPr lang="en-US" sz="2400" u="sng" dirty="0" smtClean="0"/>
                        <a:t>)</a:t>
                      </a:r>
                      <a:r>
                        <a:rPr lang="en-US" sz="2400" u="sng" baseline="0" dirty="0" smtClean="0"/>
                        <a:t> </a:t>
                      </a:r>
                      <a:r>
                        <a:rPr lang="ar-SA" sz="2400" u="sng" baseline="0" dirty="0" smtClean="0"/>
                        <a:t> خط الطباعة) </a:t>
                      </a:r>
                      <a:endParaRPr lang="en-US" sz="24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434437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3200" b="1" dirty="0" smtClean="0"/>
                        <a:t>ם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594731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3200" b="1" dirty="0" smtClean="0"/>
                        <a:t>נ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590368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625010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420596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3200" b="1" dirty="0" smtClean="0"/>
                        <a:t>ע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199663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3200" b="1" dirty="0" smtClean="0"/>
                        <a:t>פ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391479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3200" b="1" dirty="0" smtClean="0"/>
                        <a:t>ף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970668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3200" b="1" dirty="0" smtClean="0"/>
                        <a:t>צ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923636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3200" b="1" dirty="0" smtClean="0"/>
                        <a:t>ץ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429175"/>
                  </a:ext>
                </a:extLst>
              </a:tr>
            </a:tbl>
          </a:graphicData>
        </a:graphic>
      </p:graphicFrame>
      <p:pic>
        <p:nvPicPr>
          <p:cNvPr id="3" name="תמונה 2" descr="מדבקה אות &quot;ן&quot; סופית - אותיות עברית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595" y="2356122"/>
            <a:ext cx="418465" cy="473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תמונה 4" descr="פורטל התורה והתשובה - סוד האות ס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535" y="2859492"/>
            <a:ext cx="517525" cy="6108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083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44</Words>
  <Application>Microsoft Office PowerPoint</Application>
  <PresentationFormat>מסך רחב</PresentationFormat>
  <Paragraphs>24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כתוב את האותיות בכתב יד : اكتبوا الحروف بخط اليد ( انسخوا الجدول في الدفتر): 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כתוב את האותיות בכתב יד : اكتبوا الحروف بخط اليد:</dc:title>
  <dc:creator>hp</dc:creator>
  <cp:lastModifiedBy>hp</cp:lastModifiedBy>
  <cp:revision>3</cp:revision>
  <dcterms:created xsi:type="dcterms:W3CDTF">2021-02-03T15:51:45Z</dcterms:created>
  <dcterms:modified xsi:type="dcterms:W3CDTF">2021-02-03T16:03:50Z</dcterms:modified>
</cp:coreProperties>
</file>