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991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10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84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32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46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682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95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988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064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38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78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796136" cy="1143000"/>
          </a:xfrm>
        </p:spPr>
        <p:txBody>
          <a:bodyPr>
            <a:normAutofit fontScale="90000"/>
          </a:bodyPr>
          <a:lstStyle/>
          <a:p>
            <a:r>
              <a:rPr lang="ar-JO" sz="6000" b="1" dirty="0" smtClean="0"/>
              <a:t>كيف أشعر اليوم</a:t>
            </a:r>
            <a:r>
              <a:rPr lang="ar-JO" dirty="0" smtClean="0"/>
              <a:t/>
            </a:r>
            <a:br>
              <a:rPr lang="ar-JO" dirty="0" smtClean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564904"/>
            <a:ext cx="6408713" cy="4279430"/>
          </a:xfrm>
        </p:spPr>
      </p:pic>
      <p:sp>
        <p:nvSpPr>
          <p:cNvPr id="7" name="TextBox 6"/>
          <p:cNvSpPr txBox="1"/>
          <p:nvPr/>
        </p:nvSpPr>
        <p:spPr>
          <a:xfrm>
            <a:off x="2987825" y="1268760"/>
            <a:ext cx="30243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b="1" dirty="0" smtClean="0"/>
              <a:t>أعداد: رشا قدورة</a:t>
            </a:r>
            <a:br>
              <a:rPr lang="ar-JO" sz="2000" b="1" dirty="0" smtClean="0"/>
            </a:br>
            <a:r>
              <a:rPr lang="ar-JO" sz="2000" b="1" dirty="0" smtClean="0"/>
              <a:t> مستشارة تربوية  لرياض الأطفال</a:t>
            </a:r>
            <a:br>
              <a:rPr lang="ar-JO" sz="2000" b="1" dirty="0" smtClean="0"/>
            </a:br>
            <a:r>
              <a:rPr lang="ar-JO" sz="2000" b="1" dirty="0" smtClean="0"/>
              <a:t>لواء المركز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29325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الحب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71" y="1600200"/>
            <a:ext cx="5241658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4231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الحزن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41" y="1600200"/>
            <a:ext cx="5346318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الحماس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7" y="1600200"/>
            <a:ext cx="5405106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وأنتم يا أصدقائي كيف تشعرون اليوم؟</a:t>
            </a:r>
            <a:br>
              <a:rPr lang="ar-JO" dirty="0" smtClean="0"/>
            </a:br>
            <a:r>
              <a:rPr lang="ar-JO" dirty="0" smtClean="0"/>
              <a:t>وأين يختبئ صديقكم أحساس؟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-1377" r="15118" b="23766"/>
          <a:stretch/>
        </p:blipFill>
        <p:spPr>
          <a:xfrm>
            <a:off x="739733" y="1556792"/>
            <a:ext cx="7594376" cy="5163186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8957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والان يا أصدقائي لنحاول رسم صديقنا أحساس</a:t>
            </a:r>
            <a:br>
              <a:rPr lang="ar-JO" dirty="0" smtClean="0"/>
            </a:br>
            <a:r>
              <a:rPr lang="ar-JO" dirty="0" smtClean="0"/>
              <a:t>واضافة تعابيره بحسب شعورنا بهذه اللحظة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1"/>
            <a:ext cx="6984776" cy="5341055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874812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ar-JO" dirty="0" smtClean="0"/>
              <a:t>كل الاحترام لكم يا أحبائي</a:t>
            </a:r>
            <a:br>
              <a:rPr lang="ar-JO" dirty="0" smtClean="0"/>
            </a:br>
            <a:r>
              <a:rPr lang="ar-JO" dirty="0" smtClean="0"/>
              <a:t>هيا ارسلوا رسمتكم للمربية</a:t>
            </a:r>
            <a:br>
              <a:rPr lang="ar-JO" dirty="0" smtClean="0"/>
            </a:br>
            <a:r>
              <a:rPr lang="ar-JO" dirty="0" smtClean="0"/>
              <a:t>ويمكنكم الذهاب للعب</a:t>
            </a:r>
            <a:r>
              <a:rPr lang="ar-JO" dirty="0"/>
              <a:t/>
            </a:r>
            <a:br>
              <a:rPr lang="ar-JO" dirty="0"/>
            </a:br>
            <a:r>
              <a:rPr lang="ar-JO" dirty="0" smtClean="0"/>
              <a:t>ألي اللقاء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6984776" cy="4221087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" y="548680"/>
            <a:ext cx="9396536" cy="6597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797" y="332656"/>
            <a:ext cx="741682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 smtClean="0"/>
              <a:t>طلعَ الصّباحُ وغرّدَ العصفورْ</a:t>
            </a:r>
          </a:p>
          <a:p>
            <a:pPr algn="ctr"/>
            <a:r>
              <a:rPr lang="ar-JO" sz="3200" b="1" dirty="0" smtClean="0"/>
              <a:t>قالَ: صباحُ الخيرِ.. فأجبتُ: صباحُ النّورْ</a:t>
            </a:r>
          </a:p>
          <a:p>
            <a:pPr algn="ctr"/>
            <a:r>
              <a:rPr lang="ar-JO" sz="3200" b="1" dirty="0" smtClean="0"/>
              <a:t>أنا اسميْ ماسْ، عمري 6 سنواتْ</a:t>
            </a:r>
          </a:p>
          <a:p>
            <a:pPr algn="ctr"/>
            <a:r>
              <a:rPr lang="ar-JO" sz="3200" b="1" dirty="0" smtClean="0"/>
              <a:t>معَ أصدقائي أقضي أجملَ الأوقاتْ</a:t>
            </a:r>
            <a:endParaRPr lang="ar-JO" sz="3200" b="1" dirty="0"/>
          </a:p>
        </p:txBody>
      </p:sp>
      <p:pic>
        <p:nvPicPr>
          <p:cNvPr id="8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" y="1196752"/>
            <a:ext cx="8964488" cy="6506258"/>
          </a:xfrm>
        </p:spPr>
      </p:pic>
      <p:pic>
        <p:nvPicPr>
          <p:cNvPr id="5" name="ماس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879" y="6093296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879" y="158897"/>
            <a:ext cx="619268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 smtClean="0"/>
              <a:t>مع صديقتي بدور، ألعبُ لعبةَ (دار ودورْ)</a:t>
            </a:r>
          </a:p>
          <a:p>
            <a:pPr algn="ctr"/>
            <a:r>
              <a:rPr lang="ar-JO" sz="2800" b="1" dirty="0" smtClean="0"/>
              <a:t>أنا أكونُ الأمَ لأني كبيرةْ</a:t>
            </a:r>
          </a:p>
          <a:p>
            <a:pPr algn="ctr"/>
            <a:r>
              <a:rPr lang="ar-JO" sz="2800" b="1" dirty="0" smtClean="0"/>
              <a:t>وبدور تكونُ الطّفلةَ الصّغيرةْ</a:t>
            </a:r>
          </a:p>
          <a:p>
            <a:pPr algn="ctr"/>
            <a:r>
              <a:rPr lang="ar-JO" sz="2800" b="1" dirty="0" smtClean="0"/>
              <a:t>أحبُّ الّلعبَ معها</a:t>
            </a:r>
          </a:p>
          <a:p>
            <a:pPr algn="ctr"/>
            <a:r>
              <a:rPr lang="ar-JO" sz="2800" b="1" dirty="0" smtClean="0"/>
              <a:t>وأكرهُ فراقها</a:t>
            </a:r>
          </a:p>
          <a:p>
            <a:endParaRPr lang="ar-JO" dirty="0" smtClean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224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ماس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661248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44644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 smtClean="0"/>
              <a:t>معَ صديقي علاء، أتحمّسُ للغناءْ</a:t>
            </a:r>
          </a:p>
          <a:p>
            <a:r>
              <a:rPr lang="ar-JO" sz="2800" b="1" dirty="0" smtClean="0"/>
              <a:t>نغني بصوتٍ عالٍ يصلُ إلى السّماءْ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23408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780" cy="6858000"/>
          </a:xfrm>
        </p:spPr>
      </p:pic>
      <p:pic>
        <p:nvPicPr>
          <p:cNvPr id="5" name="ماس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94928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4742998"/>
            <a:ext cx="417646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 smtClean="0"/>
              <a:t>وعنديْ صديقٌ سريّْ</a:t>
            </a:r>
          </a:p>
          <a:p>
            <a:r>
              <a:rPr lang="ar-JO" sz="2800" b="1" dirty="0" smtClean="0"/>
              <a:t>لا يعرفهُ أحدٌ غيريْ</a:t>
            </a:r>
          </a:p>
          <a:p>
            <a:r>
              <a:rPr lang="ar-JO" sz="2800" b="1" dirty="0" smtClean="0"/>
              <a:t>اسمه إحساسْ، وهو صديقٌ عجيبْ</a:t>
            </a:r>
          </a:p>
          <a:p>
            <a:r>
              <a:rPr lang="ar-JO" sz="2800" b="1" dirty="0" smtClean="0"/>
              <a:t>يحبّ الاختباءَ بجسميْ، وهذا غريبْ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29392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850"/>
            <a:ext cx="8964488" cy="6150531"/>
          </a:xfrm>
        </p:spPr>
      </p:pic>
      <p:pic>
        <p:nvPicPr>
          <p:cNvPr id="5" name="ماس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619" y="594928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421" y="260648"/>
            <a:ext cx="46827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 smtClean="0"/>
              <a:t>تارةً يختبئُ في رأسيْ وتارةً في بطنيْ</a:t>
            </a:r>
          </a:p>
          <a:p>
            <a:r>
              <a:rPr lang="ar-JO" sz="2800" b="1" dirty="0" smtClean="0"/>
              <a:t>احياناً لا أشعرُ به وأحياناً يؤلمنيْ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9488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تختلف تعابير أحساس بحسب الشعور</a:t>
            </a:r>
            <a:br>
              <a:rPr lang="ar-JO" dirty="0" smtClean="0"/>
            </a:br>
            <a:r>
              <a:rPr lang="ar-JO" dirty="0" smtClean="0"/>
              <a:t>فهيا نتعرف على هذا الصديق الأمر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85" y="1600200"/>
            <a:ext cx="6293014" cy="5257800"/>
          </a:xfrm>
        </p:spPr>
      </p:pic>
      <p:pic>
        <p:nvPicPr>
          <p:cNvPr id="5" name="أحسا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الغضب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47" y="1600200"/>
            <a:ext cx="4595706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1263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الخوف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21" y="1600200"/>
            <a:ext cx="5287758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129</Words>
  <Application>Microsoft Office PowerPoint</Application>
  <PresentationFormat>‫הצגה על המסך (4:3)</PresentationFormat>
  <Paragraphs>28</Paragraphs>
  <Slides>15</Slides>
  <Notes>0</Notes>
  <HiddenSlides>0</HiddenSlides>
  <MMClips>14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ערכת נושא Office</vt:lpstr>
      <vt:lpstr>كيف أشعر اليوم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تختلف تعابير أحساس بحسب الشعور فهيا نتعرف على هذا الصديق الأمر</vt:lpstr>
      <vt:lpstr>الغضب</vt:lpstr>
      <vt:lpstr>الخوف</vt:lpstr>
      <vt:lpstr>الحب</vt:lpstr>
      <vt:lpstr>الحزن</vt:lpstr>
      <vt:lpstr>الحماس</vt:lpstr>
      <vt:lpstr>وأنتم يا أصدقائي كيف تشعرون اليوم؟ وأين يختبئ صديقكم أحساس؟</vt:lpstr>
      <vt:lpstr>والان يا أصدقائي لنحاول رسم صديقنا أحساس واضافة تعابيره بحسب شعورنا بهذه اللحظة</vt:lpstr>
      <vt:lpstr>كل الاحترام لكم يا أحبائي هيا ارسلوا رسمتكم للمربية ويمكنكم الذهاب للعب ألي اللقاء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rasha</dc:creator>
  <cp:lastModifiedBy>נרמין</cp:lastModifiedBy>
  <cp:revision>10</cp:revision>
  <dcterms:created xsi:type="dcterms:W3CDTF">2020-10-06T10:03:54Z</dcterms:created>
  <dcterms:modified xsi:type="dcterms:W3CDTF">2023-10-10T11:35:49Z</dcterms:modified>
</cp:coreProperties>
</file>