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17"/>
  </p:custDataLst>
  <p:defaultTextStyle>
    <a:defPPr lvl="0">
      <a:defRPr lang="he-IL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991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910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684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32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846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682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195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0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988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064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038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787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547664" y="548680"/>
            <a:ext cx="579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ar-JO" sz="6000" b="1"/>
              <a:t>كيف أشعر اليوم</a:t>
            </a:r>
            <a:br>
              <a:rPr lang="ar-JO"/>
            </a:br>
            <a:endParaRPr/>
          </a:p>
        </p:txBody>
      </p:sp>
      <p:pic>
        <p:nvPicPr>
          <p:cNvPr id="13" name="Google Shape;13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475655" y="2564904"/>
            <a:ext cx="6408600" cy="42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الحب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71" y="1600200"/>
            <a:ext cx="5241658" cy="4525963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4231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الحزن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41" y="1600200"/>
            <a:ext cx="5346318" cy="4525963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الحماس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47" y="1600200"/>
            <a:ext cx="5405106" cy="4525963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/>
              <a:t>وأنتم يا أصدقائي كيف تشعرون اليوم؟</a:t>
            </a:r>
            <a:br>
              <a:rPr lang="ar-JO" dirty="0"/>
            </a:br>
            <a:r>
              <a:rPr lang="ar-JO" dirty="0"/>
              <a:t>وأين يختبئ صديقكم أحساس؟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t="-1377" r="15118" b="23766"/>
          <a:stretch/>
        </p:blipFill>
        <p:spPr>
          <a:xfrm>
            <a:off x="739733" y="1556792"/>
            <a:ext cx="7594376" cy="5163186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8957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/>
              <a:t>والان يا أصدقائي لنحاول رسم صديقنا أحساس</a:t>
            </a:r>
            <a:br>
              <a:rPr lang="ar-JO" dirty="0"/>
            </a:br>
            <a:r>
              <a:rPr lang="ar-JO" dirty="0"/>
              <a:t>واضافة تعابيره بحسب شعورنا بهذه اللحظة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1"/>
            <a:ext cx="6984776" cy="5341055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874812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ar-JO" dirty="0"/>
              <a:t>كل الاحترام لكم يا أحبائي</a:t>
            </a:r>
            <a:br>
              <a:rPr lang="ar-JO" dirty="0"/>
            </a:br>
            <a:r>
              <a:rPr lang="ar-JO" dirty="0"/>
              <a:t>هيا ارسلوا رسمتكم للمربية</a:t>
            </a:r>
            <a:br>
              <a:rPr lang="ar-JO" dirty="0"/>
            </a:br>
            <a:r>
              <a:rPr lang="ar-JO" dirty="0"/>
              <a:t>ويمكنكم الذهاب للعب</a:t>
            </a:r>
            <a:br>
              <a:rPr lang="ar-JO" dirty="0"/>
            </a:br>
            <a:r>
              <a:rPr lang="ar-JO" dirty="0"/>
              <a:t>ألي اللقاء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6984776" cy="4221087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7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" y="548680"/>
            <a:ext cx="9396536" cy="6597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797" y="332656"/>
            <a:ext cx="741682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b="1" dirty="0"/>
              <a:t>طلعَ الصّباحُ وغرّدَ العصفورْ</a:t>
            </a:r>
          </a:p>
          <a:p>
            <a:pPr algn="ctr"/>
            <a:r>
              <a:rPr lang="ar-JO" sz="3200" b="1" dirty="0"/>
              <a:t>قالَ: صباحُ الخيرِ.. فأجبتُ: صباحُ النّورْ</a:t>
            </a:r>
          </a:p>
          <a:p>
            <a:pPr algn="ctr"/>
            <a:r>
              <a:rPr lang="ar-JO" sz="3200" b="1" dirty="0"/>
              <a:t>أنا اسميْ ماسْ، عمري 6 سنواتْ</a:t>
            </a:r>
          </a:p>
          <a:p>
            <a:pPr algn="ctr"/>
            <a:r>
              <a:rPr lang="ar-JO" sz="3200" b="1" dirty="0"/>
              <a:t>معَ أصدقائي أقضي أجملَ الأوقاتْ</a:t>
            </a:r>
          </a:p>
        </p:txBody>
      </p:sp>
      <p:pic>
        <p:nvPicPr>
          <p:cNvPr id="8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2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" y="1196752"/>
            <a:ext cx="8964488" cy="6506258"/>
          </a:xfrm>
        </p:spPr>
      </p:pic>
      <p:pic>
        <p:nvPicPr>
          <p:cNvPr id="5" name="ماس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879" y="6093296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879" y="158897"/>
            <a:ext cx="6192688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800" b="1" dirty="0"/>
              <a:t>مع صديقتي بدور، ألعبُ لعبةَ (دار ودورْ)</a:t>
            </a:r>
          </a:p>
          <a:p>
            <a:pPr algn="ctr"/>
            <a:r>
              <a:rPr lang="ar-JO" sz="2800" b="1" dirty="0"/>
              <a:t>أنا أكونُ الأمَ لأني كبيرةْ</a:t>
            </a:r>
          </a:p>
          <a:p>
            <a:pPr algn="ctr"/>
            <a:r>
              <a:rPr lang="ar-JO" sz="2800" b="1" dirty="0"/>
              <a:t>وبدور تكونُ الطّفلةَ الصّغيرةْ</a:t>
            </a:r>
          </a:p>
          <a:p>
            <a:pPr algn="ctr"/>
            <a:r>
              <a:rPr lang="ar-JO" sz="2800" b="1" dirty="0"/>
              <a:t>أحبُّ الّلعبَ معها</a:t>
            </a:r>
          </a:p>
          <a:p>
            <a:pPr algn="ctr"/>
            <a:r>
              <a:rPr lang="ar-JO" sz="2800" b="1" dirty="0"/>
              <a:t>وأكرهُ فراقها</a:t>
            </a:r>
          </a:p>
          <a:p>
            <a:endParaRPr lang="ar-JO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224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ماس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661248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196752"/>
            <a:ext cx="44644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/>
              <a:t>معَ صديقي علاء، أتحمّسُ للغناءْ</a:t>
            </a:r>
          </a:p>
          <a:p>
            <a:r>
              <a:rPr lang="ar-JO" sz="2800" b="1" dirty="0"/>
              <a:t>نغني بصوتٍ عالٍ يصلُ إلى السّماءْ</a:t>
            </a:r>
          </a:p>
        </p:txBody>
      </p:sp>
    </p:spTree>
    <p:extLst>
      <p:ext uri="{BB962C8B-B14F-4D97-AF65-F5344CB8AC3E}">
        <p14:creationId xmlns:p14="http://schemas.microsoft.com/office/powerpoint/2010/main" val="23408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780" cy="6858000"/>
          </a:xfrm>
        </p:spPr>
      </p:pic>
      <p:pic>
        <p:nvPicPr>
          <p:cNvPr id="5" name="ماس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94928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4742998"/>
            <a:ext cx="417646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/>
              <a:t>وعنديْ صديقٌ سريّْ</a:t>
            </a:r>
          </a:p>
          <a:p>
            <a:r>
              <a:rPr lang="ar-JO" sz="2800" b="1" dirty="0"/>
              <a:t>لا يعرفهُ أحدٌ غيريْ</a:t>
            </a:r>
          </a:p>
          <a:p>
            <a:r>
              <a:rPr lang="ar-JO" sz="2800" b="1" dirty="0"/>
              <a:t>اسمه إحساسْ، وهو صديقٌ عجيبْ</a:t>
            </a:r>
          </a:p>
          <a:p>
            <a:r>
              <a:rPr lang="ar-JO" sz="2800" b="1" dirty="0"/>
              <a:t>يحبّ الاختباءَ بجسميْ، وهذا غريبْ</a:t>
            </a:r>
          </a:p>
        </p:txBody>
      </p:sp>
    </p:spTree>
    <p:extLst>
      <p:ext uri="{BB962C8B-B14F-4D97-AF65-F5344CB8AC3E}">
        <p14:creationId xmlns:p14="http://schemas.microsoft.com/office/powerpoint/2010/main" val="29392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850"/>
            <a:ext cx="8964488" cy="6150531"/>
          </a:xfrm>
        </p:spPr>
      </p:pic>
      <p:pic>
        <p:nvPicPr>
          <p:cNvPr id="5" name="ماس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619" y="594928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421" y="260648"/>
            <a:ext cx="46827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/>
              <a:t>تارةً يختبئُ في رأسيْ وتارةً في بطنيْ</a:t>
            </a:r>
          </a:p>
          <a:p>
            <a:r>
              <a:rPr lang="ar-JO" sz="2800" b="1" dirty="0"/>
              <a:t>احياناً لا أشعرُ به وأحياناً يؤلمنيْ</a:t>
            </a:r>
          </a:p>
        </p:txBody>
      </p:sp>
    </p:spTree>
    <p:extLst>
      <p:ext uri="{BB962C8B-B14F-4D97-AF65-F5344CB8AC3E}">
        <p14:creationId xmlns:p14="http://schemas.microsoft.com/office/powerpoint/2010/main" val="9488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/>
              <a:t>تختلف تعابير أحساس بحسب الشعور</a:t>
            </a:r>
            <a:br>
              <a:rPr lang="ar-JO" dirty="0"/>
            </a:br>
            <a:r>
              <a:rPr lang="ar-JO" dirty="0"/>
              <a:t>فهيا نتعرف على هذا الصديق الأمر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85" y="1600200"/>
            <a:ext cx="6293014" cy="5257800"/>
          </a:xfrm>
        </p:spPr>
      </p:pic>
      <p:pic>
        <p:nvPicPr>
          <p:cNvPr id="5" name="أحسا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الغضب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47" y="1600200"/>
            <a:ext cx="4595706" cy="4525963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1263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الخوف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21" y="1600200"/>
            <a:ext cx="5287758" cy="4525963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1.XML" val="4162627603"/>
  <p:tag name="PPT/SLIDES/SLIDE2.XML" val="1932824413"/>
  <p:tag name="PPT/SLIDES/SLIDE7.XML" val="2209440585"/>
  <p:tag name="PPT/SLIDES/SLIDE6.XML" val="2885915083"/>
  <p:tag name="PPT/SLIDES/SLIDE5.XML" val="2795346611"/>
  <p:tag name="PPT/SLIDES/SLIDE4.XML" val="1327220337"/>
  <p:tag name="PPT/SLIDES/SLIDE3.XML" val="3887034133"/>
  <p:tag name="PPT/SLIDES/SLIDE8.XML" val="1398802802"/>
  <p:tag name="PPT/SLIDES/SLIDE9.XML" val="2063464677"/>
  <p:tag name="PPT/SLIDES/SLIDE10.XML" val="2920765675"/>
  <p:tag name="PPT/SLIDES/SLIDE15.XML" val="2290183565"/>
  <p:tag name="PPT/SLIDES/SLIDE14.XML" val="1270096165"/>
  <p:tag name="PPT/SLIDES/SLIDE13.XML" val="3424479233"/>
  <p:tag name="PPT/SLIDES/SLIDE12.XML" val="2418640711"/>
  <p:tag name="PPT/SLIDES/SLIDE11.XML" val="1809781803"/>
  <p:tag name="PPT/SLIDEMASTERS/SLIDEMASTER1.XML" val="176377715"/>
  <p:tag name="PPT/SLIDELAYOUTS/SLIDELAYOUT6.XML" val="1147312499"/>
  <p:tag name="PPT/SLIDELAYOUTS/SLIDELAYOUT5.XML" val="3270548558"/>
  <p:tag name="PPT/SLIDELAYOUTS/SLIDELAYOUT4.XML" val="533158920"/>
  <p:tag name="PPT/SLIDELAYOUTS/SLIDELAYOUT3.XML" val="1544492575"/>
  <p:tag name="PPT/SLIDELAYOUTS/SLIDELAYOUT2.XML" val="3687167781"/>
  <p:tag name="PPT/SLIDELAYOUTS/SLIDELAYOUT1.XML" val="1556275614"/>
  <p:tag name="PPT/SLIDELAYOUTS/SLIDELAYOUT7.XML" val="2032416354"/>
  <p:tag name="PPT/SLIDELAYOUTS/SLIDELAYOUT8.XML" val="1614469980"/>
  <p:tag name="PPT/SLIDELAYOUTS/SLIDELAYOUT9.XML" val="2431901261"/>
  <p:tag name="PPT/SLIDELAYOUTS/SLIDELAYOUT11.XML" val="2643573085"/>
  <p:tag name="PPT/SLIDELAYOUTS/SLIDELAYOUT10.XML" val="1718655096"/>
  <p:tag name="PPT/THEME/THEME1.XML" val="3640974252"/>
  <p:tag name="PPT/MEDIA/IMAGE17.PNG" val="4287833319"/>
  <p:tag name="PPT/MEDIA/IMAGE14.PNG" val="21240559"/>
  <p:tag name="PPT/MEDIA/IMAGE16.PNG" val="3505380591"/>
  <p:tag name="PPT/MEDIA/IMAGE10.PNG" val="349562844"/>
  <p:tag name="PPT/MEDIA/IMAGE8.PNG" val="3801495055"/>
  <p:tag name="PPT/MEDIA/IMAGE7.PNG" val="3637001450"/>
  <p:tag name="PPT/MEDIA/IMAGE6.PNG" val="3833487468"/>
  <p:tag name="PPT/MEDIA/IMAGE5.PNG" val="2080695929"/>
  <p:tag name="PPT/MEDIA/IMAGE4.PNG" val="1969803984"/>
  <p:tag name="PPT/MEDIA/IMAGE3.PNG" val="2104009154"/>
  <p:tag name="PPT/MEDIA/IMAGE2.PNG" val="3033398521"/>
  <p:tag name="PPT/MEDIA/IMAGE1.PNG" val="3381421252"/>
  <p:tag name="PPT/MEDIA/IMAGE11.PNG" val="3029775961"/>
  <p:tag name="PPT/MEDIA/IMAGE9.PNG" val="758252777"/>
  <p:tag name="PPT/MEDIA/IMAGE12.PNG" val="1881649856"/>
  <p:tag name="PPT/MEDIA/IMAGE15.PNG" val="530989479"/>
  <p:tag name="PPT/MEDIA/IMAGE13.PNG" val="937825632"/>
  <p:tag name="PPT/MEDIA/MEDIA3.WAV" val="188085786"/>
  <p:tag name="PPT/MEDIA/MEDIA2.WAV" val="866195734"/>
  <p:tag name="PPT/MEDIA/MEDIA1.WAV" val="243782409"/>
  <p:tag name="PPT/MEDIA/MEDIA13.WAV" val="2638290826"/>
  <p:tag name="PPT/MEDIA/MEDIA10.WAV" val="2096091655"/>
  <p:tag name="PPT/MEDIA/MEDIA9.WAV" val="97279248"/>
  <p:tag name="PPT/MEDIA/MEDIA11.WAV" val="1616428745"/>
  <p:tag name="PPT/MEDIA/MEDIA8.WAV" val="2320144542"/>
  <p:tag name="PPT/MEDIA/MEDIA14.WAV" val="3890790436"/>
  <p:tag name="PPT/MEDIA/MEDIA7.WAV" val="3676512055"/>
  <p:tag name="PPT/MEDIA/MEDIA6.WAV" val="3317088813"/>
  <p:tag name="PPT/MEDIA/MEDIA12.WAV" val="502072862"/>
  <p:tag name="PPT/MEDIA/MEDIA5.WAV" val="3644809503"/>
  <p:tag name="PPT/MEDIA/MEDIA4.WAV" val="210590831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عرض على الشاشة (4:3)</PresentationFormat>
  <Paragraphs>27</Paragraphs>
  <Slides>15</Slides>
  <Notes>0</Notes>
  <HiddenSlides>0</HiddenSlides>
  <MMClips>14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8" baseType="lpstr">
      <vt:lpstr>Arial</vt:lpstr>
      <vt:lpstr>Calibri</vt:lpstr>
      <vt:lpstr>ערכת נושא Office</vt:lpstr>
      <vt:lpstr>كيف أشعر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تختلف تعابير أحساس بحسب الشعور فهيا نتعرف على هذا الصديق الأمر</vt:lpstr>
      <vt:lpstr>الغضب</vt:lpstr>
      <vt:lpstr>الخوف</vt:lpstr>
      <vt:lpstr>الحب</vt:lpstr>
      <vt:lpstr>الحزن</vt:lpstr>
      <vt:lpstr>الحماس</vt:lpstr>
      <vt:lpstr>وأنتم يا أصدقائي كيف تشعرون اليوم؟ وأين يختبئ صديقكم أحساس؟</vt:lpstr>
      <vt:lpstr>والان يا أصدقائي لنحاول رسم صديقنا أحساس واضافة تعابيره بحسب شعورنا بهذه اللحظة</vt:lpstr>
      <vt:lpstr>كل الاحترام لكم يا أحبائي هيا ارسلوا رسمتكم للمربية ويمكنكم الذهاب للعب ألي اللقاء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 أشعر اليوم </dc:title>
  <dc:creator>MHA</dc:creator>
  <cp:lastModifiedBy>MHA</cp:lastModifiedBy>
  <cp:revision>1</cp:revision>
  <dcterms:modified xsi:type="dcterms:W3CDTF">2023-10-10T09:00:58Z</dcterms:modified>
</cp:coreProperties>
</file>